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>
        <p:scale>
          <a:sx n="85" d="100"/>
          <a:sy n="85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0BA0B-84C2-4A8A-9D2F-712094C5F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8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BDD58-DBEB-4176-BB4A-7C89FFC162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6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41C89-AA88-483F-BFD7-268349B650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4B151-C80E-42BA-B7B4-7465DBFA94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E03EB-0077-4C2A-AF18-C2685F214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BE8C7-BBF8-4A12-BA4C-5B7AB1247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4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DCC7-D5A7-4236-A204-A1BB92B8A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0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5935D-585A-409A-93A1-BFD6E8AE6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5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2F86-3ACA-4E72-AD3C-4CB6CC8757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6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5F2CD-3059-4720-85D8-E86FFFA14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7FA28-569B-4D3E-A20A-FDA6E0A8AE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7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68C409-D519-415E-A1E0-D31FB2F688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csdslam2011.weebly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0QiFy8dmX0" TargetMode="External"/><Relationship Id="rId2" Type="http://schemas.openxmlformats.org/officeDocument/2006/relationships/hyperlink" Target="http://www.youtube.com/watch?v=P0QiFy8dmX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uAbGJBvIVY" TargetMode="External"/><Relationship Id="rId2" Type="http://schemas.openxmlformats.org/officeDocument/2006/relationships/hyperlink" Target="http://www.youtube.com/watch?v=VuAbGJBvIV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eN_iXWCgzQ" TargetMode="External"/><Relationship Id="rId2" Type="http://schemas.openxmlformats.org/officeDocument/2006/relationships/hyperlink" Target="http://www.youtube.com/watch?v=5eN_iXWCgz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FhFaRKVpTY" TargetMode="External"/><Relationship Id="rId2" Type="http://schemas.openxmlformats.org/officeDocument/2006/relationships/hyperlink" Target="http://www.youtube.com/watch?v=UFhFaRKVp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eYH0AFx6yI" TargetMode="External"/><Relationship Id="rId2" Type="http://schemas.openxmlformats.org/officeDocument/2006/relationships/hyperlink" Target="http://www.youtube.com/watch?v=9eYH0AFx6y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3048000"/>
            <a:ext cx="8445500" cy="12192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6400">
                <a:solidFill>
                  <a:srgbClr val="0000FF"/>
                </a:solidFill>
                <a:latin typeface="Arial" charset="0"/>
              </a:rPr>
              <a:t>SLAM POETRY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1650" y="4572000"/>
            <a:ext cx="6616700" cy="914400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4300" i="1">
                <a:solidFill>
                  <a:srgbClr val="999999"/>
                </a:solidFill>
                <a:latin typeface="Arial" charset="0"/>
              </a:rPr>
              <a:t>What is it, anyway?</a:t>
            </a:r>
            <a:r>
              <a:rPr lang="en-US" sz="4300">
                <a:solidFill>
                  <a:srgbClr val="999999"/>
                </a:solidFill>
                <a:latin typeface="Arial" charset="0"/>
              </a:rPr>
              <a:t> </a:t>
            </a:r>
            <a:r>
              <a:rPr lang="en-US">
                <a:solidFill>
                  <a:srgbClr val="999999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>
                <a:solidFill>
                  <a:srgbClr val="0000FF"/>
                </a:solidFill>
                <a:latin typeface="Arial" charset="0"/>
              </a:rPr>
              <a:t>Try Your Hand at Slam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3500">
                <a:solidFill>
                  <a:srgbClr val="333333"/>
                </a:solidFill>
                <a:latin typeface="Arial" charset="0"/>
              </a:rPr>
              <a:t>For the next few minutes, we will all take a shot at writing a slam poem.  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3500">
                <a:solidFill>
                  <a:srgbClr val="333333"/>
                </a:solidFill>
                <a:latin typeface="Arial" charset="0"/>
              </a:rPr>
              <a:t>Remember:  It does not have to rhyme.  It can be serious, or it can be funny.  There are no real "rules" when it comes to writing slam poetry. 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None/>
            </a:pPr>
            <a:endParaRPr lang="en-US" sz="4300">
              <a:solidFill>
                <a:srgbClr val="333333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>
                <a:solidFill>
                  <a:srgbClr val="0000FF"/>
                </a:solidFill>
                <a:latin typeface="Arial" charset="0"/>
              </a:rPr>
              <a:t>Potential Prompts: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7638" y="1220788"/>
            <a:ext cx="9671050" cy="6543675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You can write about anything you'd like, but if you need an idea, try one of these: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AutoNum type="arabicPeriod"/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Write about a childhood game or memory.  This could be about a parent, like the "Knock Knock" or "Hands" poem.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AutoNum type="arabicPeriod"/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Taking inspiration from the "Tourettes" poem, write a poem about what makes you or someone you know different or unique. 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AutoNum type="arabicPeriod"/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 Write a poem about what </a:t>
            </a:r>
            <a:r>
              <a:rPr lang="en-US" sz="2700" u="sng">
                <a:solidFill>
                  <a:srgbClr val="333333"/>
                </a:solidFill>
                <a:latin typeface="Arial" charset="0"/>
              </a:rPr>
              <a:t>you</a:t>
            </a:r>
            <a:r>
              <a:rPr lang="en-US" sz="2700">
                <a:solidFill>
                  <a:srgbClr val="333333"/>
                </a:solidFill>
                <a:latin typeface="Arial" charset="0"/>
              </a:rPr>
              <a:t> think about when your mind wanders off in class, like the "Thinking About You" poem.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AutoNum type="arabicPeriod"/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Write a "love poem" for something you dislike. 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49238" y="2033588"/>
            <a:ext cx="9671050" cy="90805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>
                <a:solidFill>
                  <a:srgbClr val="0000FF"/>
                </a:solidFill>
                <a:latin typeface="Arial" charset="0"/>
              </a:rPr>
              <a:t>Share Your Slam with the Class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>
                <a:solidFill>
                  <a:srgbClr val="0000FF"/>
                </a:solidFill>
                <a:latin typeface="Arial" charset="0"/>
              </a:rPr>
              <a:t>Want to See or Perform LIVE SLAM?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1627188"/>
            <a:ext cx="9671050" cy="5503862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2900" dirty="0">
                <a:solidFill>
                  <a:srgbClr val="333333"/>
                </a:solidFill>
                <a:latin typeface="Arial" charset="0"/>
              </a:rPr>
              <a:t>Come to the Youth Poetry Slam on </a:t>
            </a:r>
            <a:r>
              <a:rPr lang="en-US" sz="2900" dirty="0" smtClean="0">
                <a:solidFill>
                  <a:srgbClr val="333333"/>
                </a:solidFill>
                <a:latin typeface="Arial" charset="0"/>
              </a:rPr>
              <a:t>Thursday, Nov.24</a:t>
            </a:r>
            <a:r>
              <a:rPr lang="en-US" sz="2900" baseline="30000" dirty="0" smtClean="0">
                <a:solidFill>
                  <a:srgbClr val="333333"/>
                </a:solidFill>
                <a:latin typeface="Arial" charset="0"/>
              </a:rPr>
              <a:t>th</a:t>
            </a:r>
            <a:r>
              <a:rPr lang="en-US" sz="2900" dirty="0" smtClean="0">
                <a:solidFill>
                  <a:srgbClr val="333333"/>
                </a:solidFill>
                <a:latin typeface="Arial" charset="0"/>
              </a:rPr>
              <a:t> The </a:t>
            </a:r>
            <a:r>
              <a:rPr lang="en-US" sz="2900" dirty="0">
                <a:solidFill>
                  <a:srgbClr val="333333"/>
                </a:solidFill>
                <a:latin typeface="Arial" charset="0"/>
              </a:rPr>
              <a:t>slam is open to all high school students in the </a:t>
            </a:r>
            <a:r>
              <a:rPr lang="en-US" sz="2900" dirty="0" smtClean="0">
                <a:solidFill>
                  <a:srgbClr val="333333"/>
                </a:solidFill>
                <a:latin typeface="Arial" charset="0"/>
              </a:rPr>
              <a:t>Littleton Public School </a:t>
            </a:r>
            <a:r>
              <a:rPr lang="en-US" sz="2900" dirty="0">
                <a:solidFill>
                  <a:srgbClr val="333333"/>
                </a:solidFill>
                <a:latin typeface="Arial" charset="0"/>
              </a:rPr>
              <a:t>District</a:t>
            </a:r>
            <a:endParaRPr lang="en-US" dirty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2900" dirty="0">
                <a:solidFill>
                  <a:srgbClr val="333333"/>
                </a:solidFill>
                <a:latin typeface="Arial" charset="0"/>
              </a:rPr>
              <a:t>Sl</a:t>
            </a:r>
            <a:r>
              <a:rPr lang="en-US" sz="2400" dirty="0">
                <a:solidFill>
                  <a:srgbClr val="333333"/>
                </a:solidFill>
                <a:latin typeface="Arial" charset="0"/>
              </a:rPr>
              <a:t>am begins at 7:00 pm in </a:t>
            </a:r>
            <a:r>
              <a:rPr lang="en-US" sz="2400" dirty="0" smtClean="0">
                <a:solidFill>
                  <a:srgbClr val="333333"/>
                </a:solidFill>
                <a:latin typeface="Arial" charset="0"/>
              </a:rPr>
              <a:t>the Arapahoe High auditorium</a:t>
            </a:r>
            <a:endParaRPr lang="en-US" sz="2400" dirty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2900" dirty="0">
                <a:solidFill>
                  <a:srgbClr val="333333"/>
                </a:solidFill>
                <a:latin typeface="Arial" charset="0"/>
              </a:rPr>
              <a:t>Tickets are $3 for students with valid I.D. from a </a:t>
            </a:r>
            <a:br>
              <a:rPr lang="en-US" sz="2900" dirty="0">
                <a:solidFill>
                  <a:srgbClr val="333333"/>
                </a:solidFill>
                <a:latin typeface="Arial" charset="0"/>
              </a:rPr>
            </a:br>
            <a:r>
              <a:rPr lang="en-US" sz="2900" dirty="0" smtClean="0">
                <a:solidFill>
                  <a:srgbClr val="333333"/>
                </a:solidFill>
                <a:latin typeface="Arial" charset="0"/>
              </a:rPr>
              <a:t>Littleton Public School District </a:t>
            </a:r>
            <a:r>
              <a:rPr lang="en-US" sz="2900" dirty="0">
                <a:solidFill>
                  <a:srgbClr val="333333"/>
                </a:solidFill>
                <a:latin typeface="Arial" charset="0"/>
              </a:rPr>
              <a:t>high school; $5 for </a:t>
            </a:r>
            <a:br>
              <a:rPr lang="en-US" sz="2900" dirty="0">
                <a:solidFill>
                  <a:srgbClr val="333333"/>
                </a:solidFill>
                <a:latin typeface="Arial" charset="0"/>
              </a:rPr>
            </a:br>
            <a:r>
              <a:rPr lang="en-US" sz="2900" dirty="0">
                <a:solidFill>
                  <a:srgbClr val="333333"/>
                </a:solidFill>
                <a:latin typeface="Arial" charset="0"/>
              </a:rPr>
              <a:t>non-district guest</a:t>
            </a:r>
            <a:endParaRPr lang="en-US" dirty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2900" dirty="0">
                <a:solidFill>
                  <a:srgbClr val="333333"/>
                </a:solidFill>
                <a:latin typeface="Arial" charset="0"/>
              </a:rPr>
              <a:t>For more information or to </a:t>
            </a:r>
            <a:r>
              <a:rPr lang="en-US" sz="2900" u="sng" dirty="0">
                <a:solidFill>
                  <a:srgbClr val="333333"/>
                </a:solidFill>
                <a:latin typeface="Arial" charset="0"/>
              </a:rPr>
              <a:t>sign up to </a:t>
            </a:r>
            <a:r>
              <a:rPr lang="en-US" sz="2900" u="sng" dirty="0" smtClean="0">
                <a:solidFill>
                  <a:srgbClr val="333333"/>
                </a:solidFill>
                <a:latin typeface="Arial" charset="0"/>
              </a:rPr>
              <a:t>perform, visit</a:t>
            </a:r>
            <a:r>
              <a:rPr lang="en-US" sz="2900" dirty="0" smtClean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US" sz="2900" dirty="0">
                <a:solidFill>
                  <a:srgbClr val="333333"/>
                </a:solidFill>
                <a:latin typeface="Arial" charset="0"/>
              </a:rPr>
              <a:t>(</a:t>
            </a:r>
            <a:r>
              <a:rPr lang="en-US" sz="2900" i="1" dirty="0">
                <a:solidFill>
                  <a:srgbClr val="333333"/>
                </a:solidFill>
                <a:latin typeface="Arial" charset="0"/>
              </a:rPr>
              <a:t>write this down!</a:t>
            </a:r>
            <a:r>
              <a:rPr lang="en-US" sz="2900" dirty="0">
                <a:solidFill>
                  <a:srgbClr val="333333"/>
                </a:solidFill>
                <a:latin typeface="Arial" charset="0"/>
              </a:rPr>
              <a:t>):</a:t>
            </a:r>
            <a:endParaRPr lang="en-US" dirty="0"/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700" u="sng" dirty="0" smtClean="0">
                <a:solidFill>
                  <a:srgbClr val="999999"/>
                </a:solidFill>
                <a:latin typeface="Arial" charset="0"/>
                <a:hlinkClick r:id="rId2"/>
              </a:rPr>
              <a:t>LPSSLAM.weebly.com</a:t>
            </a:r>
            <a:endParaRPr lang="en-US" sz="4700" u="sng" dirty="0">
              <a:solidFill>
                <a:srgbClr val="9999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50838" y="5995988"/>
            <a:ext cx="9548812" cy="13081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2400" i="1" dirty="0">
                <a:solidFill>
                  <a:srgbClr val="666666"/>
                </a:solidFill>
                <a:latin typeface="Arial" charset="0"/>
              </a:rPr>
              <a:t>Lesson </a:t>
            </a:r>
            <a:r>
              <a:rPr lang="en-US" sz="2400" i="1" dirty="0" smtClean="0">
                <a:solidFill>
                  <a:srgbClr val="666666"/>
                </a:solidFill>
                <a:latin typeface="Arial" charset="0"/>
              </a:rPr>
              <a:t>Created </a:t>
            </a:r>
            <a:r>
              <a:rPr lang="en-US" sz="2400" i="1" dirty="0">
                <a:solidFill>
                  <a:srgbClr val="666666"/>
                </a:solidFill>
                <a:latin typeface="Arial" charset="0"/>
              </a:rPr>
              <a:t>by Holly </a:t>
            </a:r>
            <a:r>
              <a:rPr lang="en-US" sz="2400" i="1" dirty="0" err="1">
                <a:solidFill>
                  <a:srgbClr val="666666"/>
                </a:solidFill>
                <a:latin typeface="Arial" charset="0"/>
              </a:rPr>
              <a:t>Hoggarth</a:t>
            </a:r>
            <a:r>
              <a:rPr lang="en-US" sz="2400" i="1" dirty="0">
                <a:solidFill>
                  <a:srgbClr val="666666"/>
                </a:solidFill>
                <a:latin typeface="Arial" charset="0"/>
              </a:rPr>
              <a:t>, Smoky Hill High School</a:t>
            </a:r>
            <a:br>
              <a:rPr lang="en-US" sz="2400" i="1" dirty="0">
                <a:solidFill>
                  <a:srgbClr val="666666"/>
                </a:solidFill>
                <a:latin typeface="Arial" charset="0"/>
              </a:rPr>
            </a:br>
            <a:r>
              <a:rPr lang="en-US" sz="2400" i="1" dirty="0">
                <a:solidFill>
                  <a:srgbClr val="666666"/>
                </a:solidFill>
                <a:latin typeface="Arial" charset="0"/>
              </a:rPr>
              <a:t>April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44475" y="301625"/>
            <a:ext cx="9671050" cy="9667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6400">
                <a:solidFill>
                  <a:srgbClr val="0000FF"/>
                </a:solidFill>
                <a:latin typeface="Arial" charset="0"/>
              </a:rPr>
              <a:t>Take A Guess...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300">
                <a:solidFill>
                  <a:srgbClr val="333333"/>
                </a:solidFill>
                <a:latin typeface="Arial" charset="0"/>
              </a:rPr>
              <a:t>What do you </a:t>
            </a:r>
            <a:r>
              <a:rPr lang="en-US" sz="4300" u="sng">
                <a:solidFill>
                  <a:srgbClr val="333333"/>
                </a:solidFill>
                <a:latin typeface="Arial" charset="0"/>
              </a:rPr>
              <a:t>know</a:t>
            </a:r>
            <a:r>
              <a:rPr lang="en-US" sz="4300">
                <a:solidFill>
                  <a:srgbClr val="333333"/>
                </a:solidFill>
                <a:latin typeface="Arial" charset="0"/>
              </a:rPr>
              <a:t> or </a:t>
            </a:r>
            <a:r>
              <a:rPr lang="en-US" sz="4300" u="sng">
                <a:solidFill>
                  <a:srgbClr val="333333"/>
                </a:solidFill>
                <a:latin typeface="Arial" charset="0"/>
              </a:rPr>
              <a:t>think you know</a:t>
            </a:r>
            <a:r>
              <a:rPr lang="en-US" sz="4300">
                <a:solidFill>
                  <a:srgbClr val="333333"/>
                </a:solidFill>
                <a:latin typeface="Arial" charset="0"/>
              </a:rPr>
              <a:t> about slam poetry?  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300">
                <a:solidFill>
                  <a:srgbClr val="333333"/>
                </a:solidFill>
                <a:latin typeface="Arial" charset="0"/>
              </a:rPr>
              <a:t> 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300">
                <a:solidFill>
                  <a:srgbClr val="333333"/>
                </a:solidFill>
                <a:latin typeface="Arial" charset="0"/>
              </a:rPr>
              <a:t>What do you </a:t>
            </a:r>
            <a:r>
              <a:rPr lang="en-US" sz="4300" u="sng">
                <a:solidFill>
                  <a:srgbClr val="333333"/>
                </a:solidFill>
                <a:latin typeface="Arial" charset="0"/>
              </a:rPr>
              <a:t>guess</a:t>
            </a:r>
            <a:r>
              <a:rPr lang="en-US" sz="4300">
                <a:solidFill>
                  <a:srgbClr val="333333"/>
                </a:solidFill>
                <a:latin typeface="Arial" charset="0"/>
              </a:rPr>
              <a:t> it might be?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300">
                <a:solidFill>
                  <a:srgbClr val="333333"/>
                </a:solidFill>
                <a:latin typeface="Arial" charset="0"/>
              </a:rPr>
              <a:t> 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300">
                <a:solidFill>
                  <a:srgbClr val="333333"/>
                </a:solidFill>
                <a:latin typeface="Arial" charset="0"/>
              </a:rPr>
              <a:t>Share your ideas. 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5300">
                <a:solidFill>
                  <a:srgbClr val="0000FF"/>
                </a:solidFill>
                <a:latin typeface="Arial" charset="0"/>
              </a:rPr>
              <a:t>Discovering Slam...Inductively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4475" y="1833563"/>
            <a:ext cx="9671050" cy="5503862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2900">
                <a:solidFill>
                  <a:srgbClr val="333333"/>
                </a:solidFill>
                <a:latin typeface="Arial" charset="0"/>
              </a:rPr>
              <a:t> Take a handout from your teacher and read over the questions in each box.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2900">
                <a:solidFill>
                  <a:srgbClr val="333333"/>
                </a:solidFill>
                <a:latin typeface="Arial" charset="0"/>
              </a:rPr>
              <a:t>As you watch some slam poetry performances, fill in the boxes to the best of your ability (there is no right </a:t>
            </a:r>
            <a:br>
              <a:rPr lang="en-US" sz="2900">
                <a:solidFill>
                  <a:srgbClr val="333333"/>
                </a:solidFill>
                <a:latin typeface="Arial" charset="0"/>
              </a:rPr>
            </a:br>
            <a:r>
              <a:rPr lang="en-US" sz="2900">
                <a:solidFill>
                  <a:srgbClr val="333333"/>
                </a:solidFill>
                <a:latin typeface="Arial" charset="0"/>
              </a:rPr>
              <a:t>or wrong!)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2900" b="1">
                <a:solidFill>
                  <a:srgbClr val="333333"/>
                </a:solidFill>
                <a:latin typeface="Arial" charset="0"/>
              </a:rPr>
              <a:t>Your Goal:</a:t>
            </a:r>
            <a:r>
              <a:rPr lang="en-US" sz="2900">
                <a:solidFill>
                  <a:srgbClr val="333333"/>
                </a:solidFill>
                <a:latin typeface="Arial" charset="0"/>
              </a:rPr>
              <a:t>  Figure out what slam poetry is all about </a:t>
            </a:r>
            <a:br>
              <a:rPr lang="en-US" sz="2900">
                <a:solidFill>
                  <a:srgbClr val="333333"/>
                </a:solidFill>
                <a:latin typeface="Arial" charset="0"/>
              </a:rPr>
            </a:br>
            <a:r>
              <a:rPr lang="en-US" sz="2900">
                <a:solidFill>
                  <a:srgbClr val="333333"/>
                </a:solidFill>
                <a:latin typeface="Arial" charset="0"/>
              </a:rPr>
              <a:t>by watching some of the "masters" at work.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2438" y="279400"/>
            <a:ext cx="9464675" cy="417513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Slam #1: "Thinking About You"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8850" y="6894513"/>
            <a:ext cx="8186738" cy="1325562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333333"/>
                </a:solidFill>
                <a:latin typeface="Arial" charset="0"/>
              </a:rPr>
              <a:t>If video above will not load, visit link:  </a:t>
            </a:r>
            <a:r>
              <a:rPr lang="en-US" sz="1600" u="sng">
                <a:solidFill>
                  <a:srgbClr val="999999"/>
                </a:solidFill>
                <a:latin typeface="Arial" charset="0"/>
                <a:hlinkClick r:id="rId2"/>
              </a:rPr>
              <a:t>http://www.youtube.com/watch?v=P0QiFy8dmX0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600">
              <a:solidFill>
                <a:srgbClr val="333333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 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333333"/>
              </a:solidFill>
              <a:latin typeface="Arial" charset="0"/>
            </a:endParaRPr>
          </a:p>
        </p:txBody>
      </p:sp>
      <p:pic>
        <p:nvPicPr>
          <p:cNvPr id="5124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917575"/>
            <a:ext cx="7896225" cy="592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49238" y="284163"/>
            <a:ext cx="9650412" cy="554037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Slam #2:  "Hands"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038" y="6992938"/>
            <a:ext cx="9852025" cy="471487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333333"/>
                </a:solidFill>
                <a:latin typeface="Arial" charset="0"/>
              </a:rPr>
              <a:t>If video above will not load, visit link:  </a:t>
            </a:r>
            <a:r>
              <a:rPr lang="en-US" sz="1600" u="sng">
                <a:solidFill>
                  <a:srgbClr val="999999"/>
                </a:solidFill>
                <a:latin typeface="Arial" charset="0"/>
                <a:hlinkClick r:id="rId2"/>
              </a:rPr>
              <a:t>http://www.youtube.com/watch?v=VuAbGJBvIVY</a:t>
            </a:r>
            <a:endParaRPr lang="en-US" sz="1600" u="sng">
              <a:solidFill>
                <a:srgbClr val="999999"/>
              </a:solidFill>
              <a:latin typeface="Arial" charset="0"/>
            </a:endParaRPr>
          </a:p>
        </p:txBody>
      </p:sp>
      <p:pic>
        <p:nvPicPr>
          <p:cNvPr id="6148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928688"/>
            <a:ext cx="8042275" cy="603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8" y="265113"/>
            <a:ext cx="9548812" cy="4603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Slam #3:  "Tourettes"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7638" y="6992938"/>
            <a:ext cx="9750425" cy="379412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333333"/>
                </a:solidFill>
                <a:latin typeface="Arial" charset="0"/>
              </a:rPr>
              <a:t>If video above will not load, visit link:  </a:t>
            </a:r>
            <a:r>
              <a:rPr lang="en-US" sz="1600" u="sng">
                <a:solidFill>
                  <a:srgbClr val="999999"/>
                </a:solidFill>
                <a:latin typeface="Arial" charset="0"/>
                <a:hlinkClick r:id="rId2"/>
              </a:rPr>
              <a:t>http://www.youtube.com/watch?v=5eN_iXWCgzQ</a:t>
            </a:r>
            <a:endParaRPr lang="en-US" sz="1600" u="sng">
              <a:solidFill>
                <a:srgbClr val="999999"/>
              </a:solidFill>
              <a:latin typeface="Arial" charset="0"/>
            </a:endParaRPr>
          </a:p>
        </p:txBody>
      </p:sp>
      <p:pic>
        <p:nvPicPr>
          <p:cNvPr id="7172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814388"/>
            <a:ext cx="8005762" cy="600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2438" y="284163"/>
            <a:ext cx="9448800" cy="554037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Slam #4:  "Dating Myself"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038" y="6992938"/>
            <a:ext cx="9852025" cy="379412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900">
                <a:solidFill>
                  <a:srgbClr val="333333"/>
                </a:solidFill>
                <a:latin typeface="Arial" charset="0"/>
              </a:rPr>
              <a:t>If video above will not load, visit link:  </a:t>
            </a:r>
            <a:r>
              <a:rPr lang="en-US" sz="1900" u="sng">
                <a:solidFill>
                  <a:srgbClr val="999999"/>
                </a:solidFill>
                <a:latin typeface="Arial" charset="0"/>
                <a:hlinkClick r:id="rId2"/>
              </a:rPr>
              <a:t>http://www.youtube.com/watch?v=UFhFaRKVpTY</a:t>
            </a:r>
            <a:endParaRPr lang="en-US" sz="1900" u="sng">
              <a:solidFill>
                <a:srgbClr val="999999"/>
              </a:solidFill>
              <a:latin typeface="Arial" charset="0"/>
            </a:endParaRPr>
          </a:p>
        </p:txBody>
      </p:sp>
      <p:pic>
        <p:nvPicPr>
          <p:cNvPr id="8196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990600"/>
            <a:ext cx="7664450" cy="574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49238" y="265113"/>
            <a:ext cx="9650412" cy="4603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Slam #5:  "Knock Knock"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038" y="7011988"/>
            <a:ext cx="9837737" cy="350837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333333"/>
                </a:solidFill>
                <a:latin typeface="Arial" charset="0"/>
              </a:rPr>
              <a:t>If video above will not load, visit link:  </a:t>
            </a:r>
            <a:r>
              <a:rPr lang="en-US" sz="1600" u="sng">
                <a:solidFill>
                  <a:srgbClr val="999999"/>
                </a:solidFill>
                <a:latin typeface="Arial" charset="0"/>
                <a:hlinkClick r:id="rId2"/>
              </a:rPr>
              <a:t>http://www.youtube.com/watch?v=9eYH0AFx6yI</a:t>
            </a:r>
            <a:endParaRPr lang="en-US" sz="1600" u="sng">
              <a:solidFill>
                <a:srgbClr val="999999"/>
              </a:solidFill>
              <a:latin typeface="Arial" charset="0"/>
            </a:endParaRPr>
          </a:p>
        </p:txBody>
      </p:sp>
      <p:pic>
        <p:nvPicPr>
          <p:cNvPr id="9220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922338"/>
            <a:ext cx="7789862" cy="58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>
                <a:solidFill>
                  <a:srgbClr val="0000FF"/>
                </a:solidFill>
                <a:latin typeface="Arial" charset="0"/>
              </a:rPr>
              <a:t>Complete the Handout; Discuss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830388"/>
            <a:ext cx="9385300" cy="5324475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3500">
                <a:solidFill>
                  <a:srgbClr val="333333"/>
                </a:solidFill>
                <a:latin typeface="Arial" charset="0"/>
              </a:rPr>
              <a:t>Now that you have seen several slam poems, you probably have a feel for what slam is all about.   </a:t>
            </a: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333333"/>
              </a:buClr>
              <a:buFontTx/>
              <a:buChar char="•"/>
            </a:pPr>
            <a:r>
              <a:rPr lang="en-US" sz="3500">
                <a:solidFill>
                  <a:srgbClr val="333333"/>
                </a:solidFill>
                <a:latin typeface="Arial" charset="0"/>
              </a:rPr>
              <a:t>Share/Discuss:  How did you answer the questions in each box?   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3500">
                <a:solidFill>
                  <a:srgbClr val="333333"/>
                </a:solidFill>
                <a:latin typeface="Arial" charset="0"/>
              </a:rPr>
              <a:t> 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>
                <a:solidFill>
                  <a:srgbClr val="333333"/>
                </a:solidFill>
                <a:latin typeface="Arial" charset="0"/>
              </a:rPr>
              <a:t> 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333333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333333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254</Words>
  <Application>Microsoft Office PowerPoint</Application>
  <PresentationFormat>Custom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Arial</vt:lpstr>
      <vt:lpstr>Default Design</vt:lpstr>
      <vt:lpstr>SLAM POETRY</vt:lpstr>
      <vt:lpstr>Take A Guess...</vt:lpstr>
      <vt:lpstr>Discovering Slam...Inductively</vt:lpstr>
      <vt:lpstr>Slam #1: "Thinking About You"</vt:lpstr>
      <vt:lpstr>Slam #2:  "Hands"</vt:lpstr>
      <vt:lpstr>Slam #3:  "Tourettes"</vt:lpstr>
      <vt:lpstr>Slam #4:  "Dating Myself"</vt:lpstr>
      <vt:lpstr>Slam #5:  "Knock Knock"</vt:lpstr>
      <vt:lpstr>Complete the Handout; Discuss</vt:lpstr>
      <vt:lpstr>Try Your Hand at Slam</vt:lpstr>
      <vt:lpstr>Potential Prompts:</vt:lpstr>
      <vt:lpstr>Share Your Slam with the Class</vt:lpstr>
      <vt:lpstr>Want to See or Perform LIVE SLAM?</vt:lpstr>
      <vt:lpstr>Lesson Created by Holly Hoggarth, Smoky Hill High School April 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Jovan</cp:lastModifiedBy>
  <cp:revision>2</cp:revision>
  <dcterms:created xsi:type="dcterms:W3CDTF">2004-05-06T09:28:21Z</dcterms:created>
  <dcterms:modified xsi:type="dcterms:W3CDTF">2011-09-27T12:47:07Z</dcterms:modified>
</cp:coreProperties>
</file>